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77" d="100"/>
          <a:sy n="177" d="100"/>
        </p:scale>
        <p:origin x="1502" y="115"/>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http://5.tcp.ngrok.io:24138/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b="0" dirty="0">
                <a:solidFill>
                  <a:srgbClr val="CE9178"/>
                </a:solidFill>
                <a:effectLst/>
                <a:latin typeface="Consolas" panose="020B0609020204030204" pitchFamily="49" charset="0"/>
              </a:rPr>
              <a:t>cos-data-and-technology-03-19-2025-google-vm.peaketl.com:24138/</a:t>
            </a:r>
            <a:endParaRPr lang="en-US" b="0" dirty="0">
              <a:solidFill>
                <a:srgbClr val="CCCCCC"/>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AB32C4-2C06-413F-863C-DD0BEC590B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https://www.meetup.com/colorado-springs-sql-server-users-group/</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9827"/>
    </mc:Choice>
    <mc:Fallback xmlns="">
      <p:transition spd="slow" advTm="98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mc:AlternateContent xmlns:mc="http://schemas.openxmlformats.org/markup-compatibility/2006" xmlns:p14="http://schemas.microsoft.com/office/powerpoint/2010/main">
    <mc:Choice Requires="p14">
      <p:transition spd="slow" p14:dur="2000" advTm="37702"/>
    </mc:Choice>
    <mc:Fallback xmlns="">
      <p:transition spd="slow" advTm="3770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mc:AlternateContent xmlns:mc="http://schemas.openxmlformats.org/markup-compatibility/2006" xmlns:p14="http://schemas.microsoft.com/office/powerpoint/2010/main">
    <mc:Choice Requires="p14">
      <p:transition spd="slow" p14:dur="2000" advTm="6810"/>
    </mc:Choice>
    <mc:Fallback xmlns="">
      <p:transition spd="slow" advTm="681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35117"/>
    </mc:Choice>
    <mc:Fallback xmlns="">
      <p:transition spd="slow" advTm="35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54681"/>
    </mc:Choice>
    <mc:Fallback xmlns="">
      <p:transition spd="slow" advTm="54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29352"/>
    </mc:Choice>
    <mc:Fallback xmlns="">
      <p:transition spd="slow" advTm="293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25138"/>
    </mc:Choice>
    <mc:Fallback xmlns="">
      <p:transition spd="slow" advTm="251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9513</TotalTime>
  <Words>858</Words>
  <Application>Microsoft Office PowerPoint</Application>
  <PresentationFormat>Widescreen</PresentationFormat>
  <Paragraphs>119</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555</cp:revision>
  <dcterms:created xsi:type="dcterms:W3CDTF">2024-06-22T09:42:13Z</dcterms:created>
  <dcterms:modified xsi:type="dcterms:W3CDTF">2025-03-12T02:01:46Z</dcterms:modified>
</cp:coreProperties>
</file>